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91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77" r:id="rId30"/>
    <p:sldId id="278" r:id="rId31"/>
    <p:sldId id="279" r:id="rId32"/>
    <p:sldId id="281" r:id="rId33"/>
    <p:sldId id="280" r:id="rId34"/>
    <p:sldId id="282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27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2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Visual Studio is an Integrated Development Environment (IDE) from Microsoft.</a:t>
            </a:r>
          </a:p>
          <a:p>
            <a:r>
              <a:rPr lang="en-US" dirty="0" smtClean="0"/>
              <a:t>It is Used to Develop Websites, Web Services and Mobile Applications.</a:t>
            </a:r>
          </a:p>
          <a:p>
            <a:r>
              <a:rPr lang="en-US" dirty="0" smtClean="0"/>
              <a:t>Programming Languages: C#, C++, Visual Basic, Visual Basic.NET, J#.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12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will show the Repository Path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81" y="1856943"/>
            <a:ext cx="8460018" cy="4756438"/>
          </a:xfrm>
        </p:spPr>
      </p:pic>
    </p:spTree>
    <p:extLst>
      <p:ext uri="{BB962C8B-B14F-4D97-AF65-F5344CB8AC3E}">
        <p14:creationId xmlns:p14="http://schemas.microsoft.com/office/powerpoint/2010/main" val="12445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After Creation We Can See Repository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950316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24604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in our Repository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75" y="1866924"/>
            <a:ext cx="8257450" cy="4642549"/>
          </a:xfrm>
        </p:spPr>
      </p:pic>
    </p:spTree>
    <p:extLst>
      <p:ext uri="{BB962C8B-B14F-4D97-AF65-F5344CB8AC3E}">
        <p14:creationId xmlns:p14="http://schemas.microsoft.com/office/powerpoint/2010/main" val="93238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 We can see our Code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99" y="1690688"/>
            <a:ext cx="8607871" cy="4839565"/>
          </a:xfrm>
        </p:spPr>
      </p:pic>
    </p:spTree>
    <p:extLst>
      <p:ext uri="{BB962C8B-B14F-4D97-AF65-F5344CB8AC3E}">
        <p14:creationId xmlns:p14="http://schemas.microsoft.com/office/powerpoint/2010/main" val="23186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BITBUCKET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Bitbucket</a:t>
            </a:r>
            <a:r>
              <a:rPr lang="en-US" dirty="0"/>
              <a:t> is our </a:t>
            </a:r>
            <a:r>
              <a:rPr lang="en-US" dirty="0" err="1"/>
              <a:t>Git</a:t>
            </a:r>
            <a:r>
              <a:rPr lang="en-US" dirty="0"/>
              <a:t> repository management solution designed for professional teams.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gives you a central place to manage </a:t>
            </a:r>
            <a:r>
              <a:rPr lang="en-US" dirty="0" err="1"/>
              <a:t>git</a:t>
            </a:r>
            <a:r>
              <a:rPr lang="en-US" dirty="0"/>
              <a:t> repositories, collaborate on your source code and guide you through the development </a:t>
            </a:r>
            <a:r>
              <a:rPr lang="en-US" dirty="0" smtClean="0"/>
              <a:t>flow.</a:t>
            </a:r>
          </a:p>
          <a:p>
            <a:r>
              <a:rPr lang="en-US" dirty="0" smtClean="0"/>
              <a:t>Pull </a:t>
            </a:r>
            <a:r>
              <a:rPr lang="en-US" dirty="0"/>
              <a:t>requests with in-line commenting for collaboration on code review.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48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46407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0377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Create Repository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950316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5617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Git</a:t>
            </a:r>
            <a:r>
              <a:rPr lang="en-US" dirty="0"/>
              <a:t> is a free and open source distributed version control system designed to handle everything from small to very large projects with speed and efficiency. </a:t>
            </a:r>
            <a:endParaRPr lang="en-US" dirty="0" smtClean="0"/>
          </a:p>
          <a:p>
            <a:r>
              <a:rPr lang="en-US" b="1" dirty="0" err="1" smtClean="0"/>
              <a:t>Git</a:t>
            </a:r>
            <a:r>
              <a:rPr lang="en-US" dirty="0"/>
              <a:t> is easy to learn and has a tiny footprint with lightning fast performance.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59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09" y="1433459"/>
            <a:ext cx="9649691" cy="5279068"/>
          </a:xfrm>
        </p:spPr>
      </p:pic>
    </p:spTree>
    <p:extLst>
      <p:ext uri="{BB962C8B-B14F-4D97-AF65-F5344CB8AC3E}">
        <p14:creationId xmlns:p14="http://schemas.microsoft.com/office/powerpoint/2010/main" val="32018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Three Stages of a file in a Repository namely Untracked, Staged and Committed.</a:t>
            </a:r>
          </a:p>
          <a:p>
            <a:r>
              <a:rPr lang="en-US" dirty="0" smtClean="0"/>
              <a:t>UNTRACKED: The file exists, but is not part of </a:t>
            </a:r>
            <a:r>
              <a:rPr lang="en-US" dirty="0" err="1" smtClean="0"/>
              <a:t>Git’s</a:t>
            </a:r>
            <a:r>
              <a:rPr lang="en-US" dirty="0" smtClean="0"/>
              <a:t> version control.</a:t>
            </a:r>
          </a:p>
          <a:p>
            <a:r>
              <a:rPr lang="en-US" dirty="0" smtClean="0"/>
              <a:t>STAGED: The file has been added to </a:t>
            </a:r>
            <a:r>
              <a:rPr lang="en-US" dirty="0" err="1" smtClean="0"/>
              <a:t>Git’s</a:t>
            </a:r>
            <a:r>
              <a:rPr lang="en-US" dirty="0" smtClean="0"/>
              <a:t> version control but changes have not been committed.</a:t>
            </a:r>
          </a:p>
          <a:p>
            <a:r>
              <a:rPr lang="en-US" dirty="0" smtClean="0"/>
              <a:t>COMMITTED: The change has been Committed.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Status: To check that in which state the files and folders are.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60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Create a New Project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6" y="1884105"/>
            <a:ext cx="8448671" cy="4750058"/>
          </a:xfrm>
        </p:spPr>
      </p:pic>
    </p:spTree>
    <p:extLst>
      <p:ext uri="{BB962C8B-B14F-4D97-AF65-F5344CB8AC3E}">
        <p14:creationId xmlns:p14="http://schemas.microsoft.com/office/powerpoint/2010/main" val="408283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384993"/>
            <a:ext cx="10515600" cy="1325563"/>
          </a:xfrm>
        </p:spPr>
        <p:txBody>
          <a:bodyPr/>
          <a:lstStyle/>
          <a:p>
            <a:r>
              <a:rPr lang="en-US" dirty="0" smtClean="0"/>
              <a:t>GIT Connection For GITHUB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51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clone Area to Store file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1" y="1453672"/>
            <a:ext cx="8401062" cy="4723291"/>
          </a:xfrm>
        </p:spPr>
      </p:pic>
    </p:spTree>
    <p:extLst>
      <p:ext uri="{BB962C8B-B14F-4D97-AF65-F5344CB8AC3E}">
        <p14:creationId xmlns:p14="http://schemas.microsoft.com/office/powerpoint/2010/main" val="208624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Prompt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45" y="1580019"/>
            <a:ext cx="8783199" cy="4938138"/>
          </a:xfrm>
        </p:spPr>
      </p:pic>
    </p:spTree>
    <p:extLst>
      <p:ext uri="{BB962C8B-B14F-4D97-AF65-F5344CB8AC3E}">
        <p14:creationId xmlns:p14="http://schemas.microsoft.com/office/powerpoint/2010/main" val="1988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Copied Clone path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02" y="1690688"/>
            <a:ext cx="8537539" cy="4800022"/>
          </a:xfrm>
        </p:spPr>
      </p:pic>
    </p:spTree>
    <p:extLst>
      <p:ext uri="{BB962C8B-B14F-4D97-AF65-F5344CB8AC3E}">
        <p14:creationId xmlns:p14="http://schemas.microsoft.com/office/powerpoint/2010/main" val="25219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Stored in Repository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04" y="1690688"/>
            <a:ext cx="8319175" cy="4677252"/>
          </a:xfrm>
        </p:spPr>
      </p:pic>
    </p:spTree>
    <p:extLst>
      <p:ext uri="{BB962C8B-B14F-4D97-AF65-F5344CB8AC3E}">
        <p14:creationId xmlns:p14="http://schemas.microsoft.com/office/powerpoint/2010/main" val="5513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is stored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9" y="1461345"/>
            <a:ext cx="8387414" cy="4715618"/>
          </a:xfrm>
        </p:spPr>
      </p:pic>
    </p:spTree>
    <p:extLst>
      <p:ext uri="{BB962C8B-B14F-4D97-AF65-F5344CB8AC3E}">
        <p14:creationId xmlns:p14="http://schemas.microsoft.com/office/powerpoint/2010/main" val="2740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Edited and </a:t>
            </a:r>
            <a:r>
              <a:rPr lang="en-US" dirty="0" err="1" smtClean="0"/>
              <a:t>Commited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61" y="1484364"/>
            <a:ext cx="8346471" cy="4692599"/>
          </a:xfrm>
        </p:spPr>
      </p:pic>
    </p:spTree>
    <p:extLst>
      <p:ext uri="{BB962C8B-B14F-4D97-AF65-F5344CB8AC3E}">
        <p14:creationId xmlns:p14="http://schemas.microsoft.com/office/powerpoint/2010/main" val="6303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changed in Local Repository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97" y="1498071"/>
            <a:ext cx="8564835" cy="4815369"/>
          </a:xfrm>
        </p:spPr>
      </p:pic>
    </p:spTree>
    <p:extLst>
      <p:ext uri="{BB962C8B-B14F-4D97-AF65-F5344CB8AC3E}">
        <p14:creationId xmlns:p14="http://schemas.microsoft.com/office/powerpoint/2010/main" val="8372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224" y="2330403"/>
            <a:ext cx="10515600" cy="1325563"/>
          </a:xfrm>
        </p:spPr>
        <p:txBody>
          <a:bodyPr/>
          <a:lstStyle/>
          <a:p>
            <a:r>
              <a:rPr lang="en-US" dirty="0" smtClean="0"/>
              <a:t>GIT Connection For BITBUCKET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66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connection using Clone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57" y="1499711"/>
            <a:ext cx="8319175" cy="4677252"/>
          </a:xfrm>
        </p:spPr>
      </p:pic>
    </p:spTree>
    <p:extLst>
      <p:ext uri="{BB962C8B-B14F-4D97-AF65-F5344CB8AC3E}">
        <p14:creationId xmlns:p14="http://schemas.microsoft.com/office/powerpoint/2010/main" val="2609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Configure That Project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47" y="1849582"/>
            <a:ext cx="8343997" cy="4691208"/>
          </a:xfrm>
        </p:spPr>
      </p:pic>
    </p:spTree>
    <p:extLst>
      <p:ext uri="{BB962C8B-B14F-4D97-AF65-F5344CB8AC3E}">
        <p14:creationId xmlns:p14="http://schemas.microsoft.com/office/powerpoint/2010/main" val="15809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Prompt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1422979"/>
            <a:ext cx="8455653" cy="4753984"/>
          </a:xfrm>
        </p:spPr>
      </p:pic>
    </p:spTree>
    <p:extLst>
      <p:ext uri="{BB962C8B-B14F-4D97-AF65-F5344CB8AC3E}">
        <p14:creationId xmlns:p14="http://schemas.microsoft.com/office/powerpoint/2010/main" val="128336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Clone in Prompt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02" y="1690688"/>
            <a:ext cx="8619426" cy="4846061"/>
          </a:xfrm>
        </p:spPr>
      </p:pic>
    </p:spTree>
    <p:extLst>
      <p:ext uri="{BB962C8B-B14F-4D97-AF65-F5344CB8AC3E}">
        <p14:creationId xmlns:p14="http://schemas.microsoft.com/office/powerpoint/2010/main" val="213910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the File into Repository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33" y="1419367"/>
            <a:ext cx="8631999" cy="4853130"/>
          </a:xfrm>
        </p:spPr>
      </p:pic>
    </p:spTree>
    <p:extLst>
      <p:ext uri="{BB962C8B-B14F-4D97-AF65-F5344CB8AC3E}">
        <p14:creationId xmlns:p14="http://schemas.microsoft.com/office/powerpoint/2010/main" val="11348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is Created in </a:t>
            </a:r>
            <a:r>
              <a:rPr lang="en-US" dirty="0" err="1" smtClean="0"/>
              <a:t>BitBucket</a:t>
            </a:r>
            <a:r>
              <a:rPr lang="en-US" dirty="0" smtClean="0"/>
              <a:t> Repos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57" y="1690688"/>
            <a:ext cx="8346471" cy="4692599"/>
          </a:xfrm>
        </p:spPr>
      </p:pic>
    </p:spTree>
    <p:extLst>
      <p:ext uri="{BB962C8B-B14F-4D97-AF65-F5344CB8AC3E}">
        <p14:creationId xmlns:p14="http://schemas.microsoft.com/office/powerpoint/2010/main" val="24579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is stored in Repository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67" y="1591848"/>
            <a:ext cx="8373766" cy="4707945"/>
          </a:xfrm>
        </p:spPr>
      </p:pic>
    </p:spTree>
    <p:extLst>
      <p:ext uri="{BB962C8B-B14F-4D97-AF65-F5344CB8AC3E}">
        <p14:creationId xmlns:p14="http://schemas.microsoft.com/office/powerpoint/2010/main" val="77456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384993"/>
            <a:ext cx="10515600" cy="1325563"/>
          </a:xfrm>
        </p:spPr>
        <p:txBody>
          <a:bodyPr/>
          <a:lstStyle/>
          <a:p>
            <a:r>
              <a:rPr lang="en-US" dirty="0" smtClean="0"/>
              <a:t>GIT Connection For TFS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0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Project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73" y="1614807"/>
            <a:ext cx="8114459" cy="4562156"/>
          </a:xfrm>
        </p:spPr>
      </p:pic>
    </p:spTree>
    <p:extLst>
      <p:ext uri="{BB962C8B-B14F-4D97-AF65-F5344CB8AC3E}">
        <p14:creationId xmlns:p14="http://schemas.microsoft.com/office/powerpoint/2010/main" val="19207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Clone Path to Store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97" y="1361594"/>
            <a:ext cx="8564835" cy="4815369"/>
          </a:xfrm>
        </p:spPr>
      </p:pic>
    </p:spTree>
    <p:extLst>
      <p:ext uri="{BB962C8B-B14F-4D97-AF65-F5344CB8AC3E}">
        <p14:creationId xmlns:p14="http://schemas.microsoft.com/office/powerpoint/2010/main" val="70749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Copied in Command Prompt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45" y="1369268"/>
            <a:ext cx="8551187" cy="4807695"/>
          </a:xfrm>
        </p:spPr>
      </p:pic>
    </p:spTree>
    <p:extLst>
      <p:ext uri="{BB962C8B-B14F-4D97-AF65-F5344CB8AC3E}">
        <p14:creationId xmlns:p14="http://schemas.microsoft.com/office/powerpoint/2010/main" val="31217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Pushing the file through Command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522730"/>
            <a:ext cx="8278232" cy="4654233"/>
          </a:xfrm>
        </p:spPr>
      </p:pic>
    </p:spTree>
    <p:extLst>
      <p:ext uri="{BB962C8B-B14F-4D97-AF65-F5344CB8AC3E}">
        <p14:creationId xmlns:p14="http://schemas.microsoft.com/office/powerpoint/2010/main" val="13671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will be Appeared Basic Structure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64" y="1891145"/>
            <a:ext cx="8547042" cy="4805365"/>
          </a:xfrm>
        </p:spPr>
      </p:pic>
    </p:spTree>
    <p:extLst>
      <p:ext uri="{BB962C8B-B14F-4D97-AF65-F5344CB8AC3E}">
        <p14:creationId xmlns:p14="http://schemas.microsoft.com/office/powerpoint/2010/main" val="14375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Stored in Repository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1422979"/>
            <a:ext cx="8455653" cy="4753984"/>
          </a:xfrm>
        </p:spPr>
      </p:pic>
    </p:spTree>
    <p:extLst>
      <p:ext uri="{BB962C8B-B14F-4D97-AF65-F5344CB8AC3E}">
        <p14:creationId xmlns:p14="http://schemas.microsoft.com/office/powerpoint/2010/main" val="36587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is stored in Repository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18" y="1690688"/>
            <a:ext cx="8087163" cy="4546809"/>
          </a:xfrm>
        </p:spPr>
      </p:pic>
    </p:spTree>
    <p:extLst>
      <p:ext uri="{BB962C8B-B14F-4D97-AF65-F5344CB8AC3E}">
        <p14:creationId xmlns:p14="http://schemas.microsoft.com/office/powerpoint/2010/main" val="25210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changed from Repository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09" y="1542353"/>
            <a:ext cx="8291880" cy="4661906"/>
          </a:xfrm>
        </p:spPr>
      </p:pic>
    </p:spTree>
    <p:extLst>
      <p:ext uri="{BB962C8B-B14F-4D97-AF65-F5344CB8AC3E}">
        <p14:creationId xmlns:p14="http://schemas.microsoft.com/office/powerpoint/2010/main" val="29054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6528" y="2140528"/>
            <a:ext cx="13535890" cy="2189451"/>
          </a:xfrm>
        </p:spPr>
        <p:txBody>
          <a:bodyPr/>
          <a:lstStyle/>
          <a:p>
            <a:r>
              <a:rPr lang="en-US" dirty="0" smtClean="0"/>
              <a:t>THANKYOU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9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 Code is a Freeware Source-code Editor made by Microsoft for Windows, Linux and mac OS.</a:t>
            </a:r>
          </a:p>
          <a:p>
            <a:r>
              <a:rPr lang="en-US" dirty="0" smtClean="0"/>
              <a:t>It is Supported for Debugging and Syntax Highlighting.</a:t>
            </a:r>
          </a:p>
          <a:p>
            <a:r>
              <a:rPr lang="en-US" dirty="0" smtClean="0"/>
              <a:t>And it has Intelligent Code Compiler.</a:t>
            </a:r>
          </a:p>
          <a:p>
            <a:r>
              <a:rPr lang="en-US" dirty="0" smtClean="0"/>
              <a:t>It is Easy to Use.</a:t>
            </a:r>
          </a:p>
          <a:p>
            <a:r>
              <a:rPr lang="en-US" dirty="0" smtClean="0"/>
              <a:t>It Contains Friendly Environment with understandable features.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99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89" y="1537855"/>
            <a:ext cx="8916674" cy="5013181"/>
          </a:xfrm>
        </p:spPr>
      </p:pic>
    </p:spTree>
    <p:extLst>
      <p:ext uri="{BB962C8B-B14F-4D97-AF65-F5344CB8AC3E}">
        <p14:creationId xmlns:p14="http://schemas.microsoft.com/office/powerpoint/2010/main" val="72832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Overview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84" y="1465831"/>
            <a:ext cx="9192632" cy="5168332"/>
          </a:xfrm>
        </p:spPr>
      </p:pic>
    </p:spTree>
    <p:extLst>
      <p:ext uri="{BB962C8B-B14F-4D97-AF65-F5344CB8AC3E}">
        <p14:creationId xmlns:p14="http://schemas.microsoft.com/office/powerpoint/2010/main" val="3121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GitHub</a:t>
            </a:r>
            <a:r>
              <a:rPr lang="en-US" dirty="0"/>
              <a:t> is a code hosting platform for version control and collaboration.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lets you and others </a:t>
            </a:r>
            <a:r>
              <a:rPr lang="en-US" b="1" dirty="0"/>
              <a:t>work</a:t>
            </a:r>
            <a:r>
              <a:rPr lang="en-US" dirty="0"/>
              <a:t> together on projects from </a:t>
            </a:r>
            <a:r>
              <a:rPr lang="en-US" dirty="0" smtClean="0"/>
              <a:t>anywhere.</a:t>
            </a:r>
          </a:p>
          <a:p>
            <a:r>
              <a:rPr lang="en-US" b="1" dirty="0" smtClean="0"/>
              <a:t>GitHub</a:t>
            </a:r>
            <a:r>
              <a:rPr lang="en-US" dirty="0"/>
              <a:t> </a:t>
            </a:r>
            <a:r>
              <a:rPr lang="en-US" dirty="0" smtClean="0"/>
              <a:t>contains essentials </a:t>
            </a:r>
            <a:r>
              <a:rPr lang="en-US" dirty="0"/>
              <a:t>like repositories, </a:t>
            </a:r>
            <a:r>
              <a:rPr lang="en-US" dirty="0" smtClean="0"/>
              <a:t> </a:t>
            </a:r>
            <a:r>
              <a:rPr lang="en-US" dirty="0"/>
              <a:t>commits, and Pull Requests</a:t>
            </a:r>
            <a:r>
              <a:rPr lang="en-US" dirty="0" smtClean="0"/>
              <a:t>.</a:t>
            </a:r>
          </a:p>
          <a:p>
            <a:r>
              <a:rPr lang="en-US" dirty="0"/>
              <a:t> Team members can work on files and easily merge their </a:t>
            </a:r>
            <a:r>
              <a:rPr lang="en-US" dirty="0" smtClean="0"/>
              <a:t>changes.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2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Repositories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11" y="1496291"/>
            <a:ext cx="8399185" cy="4722236"/>
          </a:xfrm>
        </p:spPr>
      </p:pic>
    </p:spTree>
    <p:extLst>
      <p:ext uri="{BB962C8B-B14F-4D97-AF65-F5344CB8AC3E}">
        <p14:creationId xmlns:p14="http://schemas.microsoft.com/office/powerpoint/2010/main" val="6521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3467</TotalTime>
  <Words>324</Words>
  <Application>Microsoft Office PowerPoint</Application>
  <PresentationFormat>Widescreen</PresentationFormat>
  <Paragraphs>65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Corbel</vt:lpstr>
      <vt:lpstr>Depth</vt:lpstr>
      <vt:lpstr>Visual Studio </vt:lpstr>
      <vt:lpstr>How Create a New Project</vt:lpstr>
      <vt:lpstr>How to Configure That Project</vt:lpstr>
      <vt:lpstr>Project will be Appeared Basic Structure</vt:lpstr>
      <vt:lpstr>Visual Studio Code</vt:lpstr>
      <vt:lpstr>Welcome Page</vt:lpstr>
      <vt:lpstr>Interface Overview</vt:lpstr>
      <vt:lpstr>GITHUB</vt:lpstr>
      <vt:lpstr>Connection Repositories</vt:lpstr>
      <vt:lpstr>It will show the Repository Path</vt:lpstr>
      <vt:lpstr>After Creation We Can See Repository</vt:lpstr>
      <vt:lpstr>Files in our Repository</vt:lpstr>
      <vt:lpstr>Finally We can see our Code</vt:lpstr>
      <vt:lpstr>BITBUCKET</vt:lpstr>
      <vt:lpstr>First Page</vt:lpstr>
      <vt:lpstr>We can Create Repository</vt:lpstr>
      <vt:lpstr>GIT</vt:lpstr>
      <vt:lpstr>Process</vt:lpstr>
      <vt:lpstr>Stages</vt:lpstr>
      <vt:lpstr>GIT Connection For GITHUB</vt:lpstr>
      <vt:lpstr>Repository clone Area to Store file</vt:lpstr>
      <vt:lpstr>Command Prompt</vt:lpstr>
      <vt:lpstr>Copied Clone path </vt:lpstr>
      <vt:lpstr>File Stored in Repository</vt:lpstr>
      <vt:lpstr>Code is stored</vt:lpstr>
      <vt:lpstr>Code Edited and Commited</vt:lpstr>
      <vt:lpstr>Also changed in Local Repository</vt:lpstr>
      <vt:lpstr>GIT Connection For BITBUCKET</vt:lpstr>
      <vt:lpstr>Creating connection using Clone</vt:lpstr>
      <vt:lpstr>Command Prompt</vt:lpstr>
      <vt:lpstr>Copy the Clone in Prompt</vt:lpstr>
      <vt:lpstr>Push the File into Repository</vt:lpstr>
      <vt:lpstr>File is Created in BitBucket Repos</vt:lpstr>
      <vt:lpstr>Code is stored in Repository</vt:lpstr>
      <vt:lpstr>GIT Connection For TFS</vt:lpstr>
      <vt:lpstr>Creating New Project</vt:lpstr>
      <vt:lpstr>Clone Path to Store</vt:lpstr>
      <vt:lpstr>Path Copied in Command Prompt</vt:lpstr>
      <vt:lpstr>Pushing the file through Command</vt:lpstr>
      <vt:lpstr>File Stored in Repository</vt:lpstr>
      <vt:lpstr>Code is stored in Repository</vt:lpstr>
      <vt:lpstr>Code changed from Repository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</dc:title>
  <dc:creator>Sampath Goteti</dc:creator>
  <cp:lastModifiedBy>Sampath Goteti</cp:lastModifiedBy>
  <cp:revision>18</cp:revision>
  <dcterms:created xsi:type="dcterms:W3CDTF">2021-05-07T07:26:25Z</dcterms:created>
  <dcterms:modified xsi:type="dcterms:W3CDTF">2021-05-13T12:35:58Z</dcterms:modified>
</cp:coreProperties>
</file>